
<file path=Configurations2/accelerator/current.xml>
</file>

<file path=META-INF/manifest.xml><?xml version="1.0" encoding="utf-8"?>
<manifest:manifest xmlns:manifest="urn:oasis:names:tc:opendocument:xmlns:manifest:1.0">
  <manifest:file-entry manifest:media-type="application/vnd.oasis.opendocument.text" manifest:version="1.2" manifest:full-path="/"/>
  <manifest:file-entry manifest:media-type="" manifest:full-path="Configurations2/statusbar/"/>
  <manifest:file-entry manifest:media-type="" manifest:full-path="Configurations2/accelerator/current.xml"/>
  <manifest:file-entry manifest:media-type="" manifest:full-path="Configurations2/accelerator/"/>
  <manifest:file-entry manifest:media-type="" manifest:full-path="Configurations2/floater/"/>
  <manifest:file-entry manifest:media-type="" manifest:full-path="Configurations2/popupmenu/"/>
  <manifest:file-entry manifest:media-type="" manifest:full-path="Configurations2/progressbar/"/>
  <manifest:file-entry manifest:media-type="" manifest:full-path="Configurations2/toolpanel/"/>
  <manifest:file-entry manifest:media-type="" manifest:full-path="Configurations2/menubar/"/>
  <manifest:file-entry manifest:media-type="" manifest:full-path="Configurations2/toolbar/"/>
  <manifest:file-entry manifest:media-type="" manifest:full-path="Configurations2/images/Bitmaps/"/>
  <manifest:file-entry manifest:media-type="" manifest:full-path="Configurations2/images/"/>
  <manifest:file-entry manifest:media-type="application/vnd.sun.xml.ui.configuration" manifest:full-path="Configurations2/"/>
  <manifest:file-entry manifest:media-type="application/binary" manifest:full-path="layout-cache"/>
  <manifest:file-entry manifest:media-type="text/xml" manifest:full-path="content.xml"/>
  <manifest:file-entry manifest:media-type="application/rdf+xml" manifest:full-path="manifest.rdf"/>
  <manifest:file-entry manifest:media-type="text/xml" manifest:full-path="styles.xml"/>
  <manifest:file-entry manifest:media-type="text/xml" manifest:full-path="meta.xml"/>
  <manifest:file-entry manifest:media-type="" manifest:full-path="Thumbnails/thumbnail.png"/>
  <manifest:file-entry manifest:media-type="" manifest:full-path="Thumbnails/"/>
  <manifest:file-entry manifest:media-type="text/xml" manifest:full-path="settings.xml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rpt="http://openoffice.org/2005/report" xmlns:of="urn:oasis:names:tc:opendocument:xmlns:of:1.2" xmlns:xhtml="http://www.w3.org/1999/xhtml" xmlns:grddl="http://www.w3.org/2003/g/data-view#" xmlns:field="urn:openoffice:names:experimental:ooo-ms-interop:xmlns:field:1.0" office:version="1.2" grddl:transformation="http://docs.oasis-open.org/office/1.2/xslt/odf2rdf.xsl">
  <office:scripts/>
  <office:font-face-decls>
    <style:font-face style:name="Mangal1" svg:font-family="Mangal"/>
    <style:font-face style:name="Verdana" svg:font-family="Verdana, Bold"/>
    <style:font-face style:name="Wingdings-OneByteIdentityH" svg:font-family="Wingdings-OneByteIdentityH"/>
    <style:font-face style:name="Courier New" svg:font-family="'Courier New'" style:font-family-generic="modern"/>
    <style:font-face style:name="Times New Roman1" svg:font-family="'Times New Roman'" style:font-family-generic="roman"/>
    <style:font-face style:name="Verdana1" svg:font-family="Verdana" style:font-family-generic="swiss"/>
    <style:font-face style:name="Mangal" svg:font-family="Mangal" style:font-pitch="variable"/>
    <style:font-face style:name="SimSun1" svg:font-family="SimSun" style:font-pitch="variable"/>
    <style:font-face style:name="Garamond" svg:font-family="Garamond" style:font-family-generic="roman" style:font-pitch="variable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Arial Unicode MS" svg:font-family="'Arial Unicode MS'" style:font-family-generic="swiss" style:font-pitch="variable"/>
    <style:font-face style:name="Lucida Sans" svg:font-family="'Lucida Sans'" style:font-family-generic="system" style:font-pitch="variable"/>
    <style:font-face style:name="SimSun" svg:font-family="SimSun" style:font-family-generic="system" style:font-pitch="variable"/>
  </office:font-face-decls>
  <office:automatic-styles>
    <style:style style:name="P1" style:family="paragraph" style:parent-style-name="Standard">
      <style:paragraph-properties fo:text-align="center" style:justify-single-word="false"/>
    </style:style>
    <style:style style:name="P2" style:family="paragraph" style:parent-style-name="Standard">
      <style:paragraph-properties fo:text-align="justify" style:justify-single-word="false" style:text-autospace="none"/>
    </style:style>
    <style:style style:name="P3" style:family="paragraph" style:parent-style-name="Standard">
      <style:paragraph-properties fo:text-align="justify" style:justify-single-word="false"/>
      <style:text-properties style:use-window-font-color="true" style:font-name="Times New Roman" fo:font-size="12pt" style:text-underline-style="none" fo:font-weight="bold" fo:background-color="transparent" style:font-name-asian="Verdana" style:font-size-asian="12pt" style:font-weight-asian="bold" style:font-name-complex="Times New Roman" style:font-size-complex="12pt" style:font-weight-complex="bold"/>
    </style:style>
    <style:style style:name="P4" style:family="paragraph" style:parent-style-name="Standard">
      <style:paragraph-properties fo:text-align="center" style:justify-single-word="false"/>
      <style:text-properties fo:color="#000000" fo:font-weight="bold" style:font-weight-asian="bold" style:font-weight-complex="bold"/>
    </style:style>
    <style:style style:name="P5" style:family="paragraph" style:parent-style-name="Standard">
      <style:paragraph-properties fo:text-align="justify" style:justify-single-word="false"/>
      <style:text-properties fo:color="#000000" style:font-name="Times New Roman" fo:font-size="12pt" fo:letter-spacing="0.002cm" fo:language="it" fo:country="IT" fo:font-style="normal" style:text-underline-style="none" fo:font-weight="bold" fo:background-color="transparent" style:font-name-asian="Times New Roman1" style:font-size-asian="12pt" style:font-style-asian="normal" style:font-weight-asian="bold" style:font-name-complex="Times New Roman" style:font-size-complex="12pt" style:font-style-complex="normal" style:font-weight-complex="bold"/>
    </style:style>
    <style:style style:name="P6" style:family="paragraph" style:parent-style-name="Standard">
      <style:paragraph-properties fo:text-align="justify" style:justify-single-word="false"/>
      <style:text-properties style:font-name="Times New Roman" fo:font-size="12pt" style:font-size-asian="12pt" style:font-name-complex="Times New Roman" style:font-size-complex="12pt"/>
    </style:style>
    <style:style style:name="P7" style:family="paragraph" style:parent-style-name="Standard">
      <style:paragraph-properties fo:margin-top="0cm" fo:margin-bottom="0cm" style:line-height-at-least="0.423cm" fo:text-align="justify" style:justify-single-word="false" style:text-autospace="none"/>
    </style:style>
    <style:style style:name="P8" style:family="paragraph" style:parent-style-name="Standard">
      <style:paragraph-properties fo:margin-top="0cm" fo:margin-bottom="0cm" style:line-height-at-least="0.176cm" fo:text-align="justify" style:justify-single-word="false" fo:background-color="transparent" style:text-autospace="none">
        <style:tab-stops>
          <style:tab-stop style:position="0.445cm"/>
        </style:tab-stops>
        <style:background-image/>
      </style:paragraph-properties>
      <style:text-properties style:use-window-font-color="true" style:font-name="Times New Roman" fo:font-size="12pt" style:text-underline-style="none" fo:background-color="transparent" style:font-name-asian="Wingdings-OneByteIdentityH" style:font-size-asian="12pt" style:font-name-complex="Times New Roman" style:font-size-complex="12pt"/>
    </style:style>
    <style:style style:name="P9" style:family="paragraph" style:parent-style-name="Standard">
      <style:paragraph-properties fo:margin-top="0cm" fo:margin-bottom="0cm" style:line-height-at-least="0.176cm" fo:text-align="justify" style:justify-single-word="false" fo:background-color="transparent" style:text-autospace="none">
        <style:tab-stops>
          <style:tab-stop style:position="0.445cm"/>
        </style:tab-stops>
        <style:background-image/>
      </style:paragraph-properties>
      <style:text-properties style:use-window-font-color="true" style:font-name="Times New Roman" fo:font-size="12pt" style:text-underline-style="none" fo:font-weight="normal" fo:background-color="transparent" style:font-name-asian="Wingdings-OneByteIdentityH" style:font-size-asian="12pt" style:font-weight-asian="normal" style:font-name-complex="Arial" style:font-size-complex="12pt" style:font-weight-complex="normal"/>
    </style:style>
    <style:style style:name="P10" style:family="paragraph" style:parent-style-name="Standard">
      <style:paragraph-properties fo:margin-top="0cm" fo:margin-bottom="0cm" style:line-height-at-least="0.176cm" fo:text-align="justify" style:justify-single-word="false" fo:background-color="transparent" style:text-autospace="none">
        <style:tab-stops>
          <style:tab-stop style:position="0.445cm"/>
        </style:tab-stops>
        <style:background-image/>
      </style:paragraph-properties>
      <style:text-properties style:use-window-font-color="true" style:font-name="Times New Roman" fo:font-size="11pt" fo:language="it" fo:country="IT" style:text-underline-style="none" fo:font-weight="bold" fo:background-color="transparent" style:font-name-asian="Wingdings-OneByteIdentityH" style:font-size-asian="11pt" style:font-weight-asian="bold" style:font-name-complex="Arial" style:font-size-complex="11pt" style:font-weight-complex="bold"/>
    </style:style>
    <style:style style:name="P11" style:family="paragraph" style:parent-style-name="Standard">
      <style:paragraph-properties fo:text-align="justify" style:justify-single-word="false" fo:background-color="transparent" style:text-autospace="none">
        <style:background-image/>
      </style:paragraph-properties>
      <style:text-properties style:use-window-font-color="true" style:font-name="Times New Roman" fo:font-size="12pt" style:text-underline-style="none" fo:font-weight="bold" fo:background-color="transparent" style:font-name-asian="Verdana" style:font-size-asian="12pt" style:font-weight-asian="bold" style:font-name-complex="Times New Roman" style:font-size-complex="12pt" style:font-weight-complex="bold"/>
    </style:style>
    <style:style style:name="P12" style:family="paragraph" style:parent-style-name="Standard">
      <style:paragraph-properties fo:text-align="justify" style:justify-single-word="false" fo:background-color="transparent" style:text-autospace="none">
        <style:background-image/>
      </style:paragraph-properties>
      <style:text-properties style:use-window-font-color="true" style:font-name="Times New Roman" fo:font-size="12pt" style:text-underline-style="none" fo:background-color="transparent" style:font-name-asian="Verdana1" style:font-size-asian="12pt" style:font-name-complex="Times New Roman" style:font-size-complex="12pt"/>
    </style:style>
    <style:style style:name="P13" style:family="paragraph" style:parent-style-name="Standard">
      <style:paragraph-properties fo:text-align="justify" style:justify-single-word="false" fo:background-color="transparent">
        <style:background-image/>
      </style:paragraph-properties>
      <style:text-properties style:use-window-font-color="true" style:font-name="Times New Roman" fo:font-size="12pt" style:text-underline-style="none" fo:background-color="transparent" style:font-size-asian="12pt" style:font-name-complex="Times New Roman" style:font-size-complex="12pt"/>
    </style:style>
    <style:style style:name="P14" style:family="paragraph" style:parent-style-name="Standard">
      <style:paragraph-properties fo:text-align="justify" style:justify-single-word="false" fo:background-color="transparent" style:text-autospace="none">
        <style:background-image/>
      </style:paragraph-properties>
    </style:style>
    <style:style style:name="P15" style:family="paragraph" style:parent-style-name="Standard">
      <style:paragraph-properties fo:text-align="justify" style:justify-single-word="false" fo:background-color="transparent" style:text-autospace="none">
        <style:background-image/>
      </style:paragraph-properties>
      <style:text-properties style:font-name="Times New Roman" fo:font-size="12pt" style:font-size-asian="12pt" style:font-name-complex="Times New Roman" style:font-size-complex="12pt"/>
    </style:style>
    <style:style style:name="P16" style:family="paragraph" style:parent-style-name="Text_20_body">
      <style:paragraph-properties fo:text-align="justify" style:justify-single-word="false" fo:background-color="transparent">
        <style:background-image/>
      </style:paragraph-properties>
      <style:text-properties style:use-window-font-color="true" style:font-name="Times New Roman" fo:font-size="12pt" fo:font-weight="normal" fo:background-color="transparent" style:font-size-asian="12pt" style:font-weight-asian="normal" style:font-name-complex="Times New Roman" style:font-size-complex="12pt" style:font-weight-complex="normal"/>
    </style:style>
    <style:style style:name="P17" style:family="paragraph" style:parent-style-name="Text_20_body">
      <style:paragraph-properties fo:text-align="center" style:justify-single-word="false"/>
      <style:text-properties fo:font-size="12pt" fo:font-weight="bold" style:font-size-asian="12pt" style:font-weight-asian="bold" style:font-size-complex="12pt" style:font-weight-complex="bold"/>
    </style:style>
    <style:style style:name="P18" style:family="paragraph" style:parent-style-name="Text_20_body">
      <style:paragraph-properties fo:text-align="start" style:justify-single-word="false"/>
      <style:text-properties fo:font-size="12pt" fo:font-weight="normal" style:font-size-asian="12pt" style:font-weight-asian="normal" style:font-size-complex="12pt" style:font-weight-complex="normal"/>
    </style:style>
    <style:style style:name="P19" style:family="paragraph" style:parent-style-name="Text_20_body">
      <style:paragraph-properties fo:text-align="justify" style:justify-single-word="false"/>
    </style:style>
    <style:style style:name="P20" style:family="paragraph" style:parent-style-name="Text_20_body">
      <style:paragraph-properties fo:text-align="justify" style:justify-single-word="false"/>
      <style:text-properties style:use-window-font-color="true" style:font-name="Times New Roman" fo:font-size="12pt" style:text-underline-style="none" fo:font-weight="normal" fo:background-color="transparent" style:font-name-asian="Verdana1" style:font-size-asian="12pt" style:font-weight-asian="normal" style:font-name-complex="Times New Roman" style:font-size-complex="12pt" style:font-weight-complex="normal"/>
    </style:style>
    <style:style style:name="P21" style:family="paragraph" style:parent-style-name="Text_20_body">
      <style:paragraph-properties fo:text-align="justify" style:justify-single-word="false"/>
      <style:text-properties style:use-window-font-color="true" style:font-name="Times New Roman" fo:font-size="12pt" fo:font-weight="normal" style:font-size-asian="12pt" style:font-weight-asian="normal" style:font-name-complex="Times New Roman" style:font-size-complex="12pt" style:font-weight-complex="normal"/>
    </style:style>
    <style:style style:name="P22" style:family="paragraph" style:parent-style-name="Default">
      <style:paragraph-properties style:text-autospace="none"/>
    </style:style>
    <style:style style:name="P23" style:family="paragraph" style:parent-style-name="Default">
      <style:paragraph-properties style:text-autospace="none"/>
      <style:text-properties fo:color="#000000" style:text-line-through-style="none" fo:font-size="11pt" style:text-underline-style="none" style:font-name-asian="Times New Roman1" style:font-size-asian="11pt" style:font-name-complex="Times New Roman1" style:font-size-complex="11pt"/>
    </style:style>
    <style:style style:name="P24" style:family="paragraph" style:parent-style-name="Default">
      <style:paragraph-properties style:text-autospace="none"/>
      <style:text-properties fo:color="#000000" style:text-line-through-style="none" fo:font-size="11pt" style:text-underline-style="none" fo:font-weight="bold" style:font-name-asian="Times New Roman1" style:font-size-asian="11pt" style:font-weight-asian="bold" style:font-name-complex="Times New Roman1" style:font-size-complex="11pt" style:font-weight-complex="bold"/>
    </style:style>
    <style:style style:name="P25" style:family="paragraph" style:parent-style-name="Default">
      <style:paragraph-properties style:text-autospace="none"/>
      <style:text-properties fo:color="#000000" style:text-line-through-style="none" fo:font-size="11pt" style:text-underline-style="none" fo:font-weight="normal" style:font-name-asian="Times New Roman1" style:font-size-asian="11pt" style:font-weight-asian="normal" style:font-name-complex="Times New Roman1" style:font-size-complex="11pt" style:font-weight-complex="normal"/>
    </style:style>
    <style:style style:name="P26" style:family="paragraph" style:parent-style-name="Default">
      <style:paragraph-properties style:text-autospace="none"/>
      <style:text-properties fo:color="#000000" fo:font-weight="normal" style:font-weight-asian="normal" style:font-weight-complex="normal"/>
    </style:style>
    <style:style style:name="P27" style:family="paragraph" style:parent-style-name="Default">
      <style:paragraph-properties style:text-autospace="none"/>
      <style:text-properties fo:color="#000000" fo:font-weight="bold" style:font-weight-asian="bold" style:font-weight-complex="bold"/>
    </style:style>
    <style:style style:name="P28" style:family="paragraph" style:parent-style-name="sche_5f_4">
      <style:paragraph-properties fo:text-align="justify" style:justify-single-word="false" style:text-autospace="none">
        <style:tab-stops>
          <style:tab-stop style:position="15.565cm" style:leader-style="dotted" style:leader-text="."/>
        </style:tab-stops>
      </style:paragraph-properties>
      <style:text-properties fo:color="#000000" style:font-name="Times New Roman1" fo:font-size="11pt" fo:language="it" fo:country="IT" fo:font-style="italic" style:text-underline-style="solid" style:text-underline-width="auto" style:text-underline-color="font-color" fo:font-weight="bold" style:font-name-asian="Times New Roman1" style:font-size-asian="11pt" style:font-style-asian="italic" style:font-weight-asian="bold" style:font-name-complex="Times New Roman1" style:font-size-complex="11pt" style:font-weight-complex="bold"/>
    </style:style>
    <style:style style:name="P29" style:family="paragraph" style:parent-style-name="Standard" style:list-style-name="WW8Num2">
      <style:paragraph-properties fo:text-align="justify" style:justify-single-word="false" style:text-autospace="none"/>
      <style:text-properties style:font-name="Times New Roman1" fo:font-size="10pt" style:text-underline-style="solid" style:text-underline-width="auto" style:text-underline-color="font-color" style:font-name-asian="Times New Roman1" style:font-size-asian="10pt" style:font-name-complex="Times New Roman1" style:font-size-complex="10pt"/>
    </style:style>
    <style:style style:name="P30" style:family="paragraph" style:parent-style-name="Standard" style:list-style-name="WW8Num2">
      <style:paragraph-properties fo:text-align="justify" style:justify-single-word="false" style:text-autospace="none"/>
    </style:style>
    <style:style style:name="P31" style:family="paragraph" style:parent-style-name="Standard">
      <style:paragraph-properties fo:text-align="justify" style:justify-single-word="false" style:text-autospace="none"/>
    </style:style>
    <style:style style:name="P32" style:family="paragraph" style:parent-style-name="Standard">
      <style:paragraph-properties fo:text-align="justify" style:justify-single-word="false" style:text-autospace="none"/>
      <style:text-properties fo:color="#000000" style:font-name="Times New Roman" fo:font-size="12pt" fo:letter-spacing="0.002cm" fo:language="it" fo:country="IT" fo:font-style="normal" style:text-underline-style="none" fo:font-weight="bold" fo:background-color="transparent" style:font-name-asian="Times New Roman1" style:font-size-asian="12pt" style:font-style-asian="normal" style:font-weight-asian="bold" style:font-name-complex="Times New Roman" style:font-size-complex="12pt" style:font-style-complex="normal" style:font-weight-complex="bold"/>
    </style:style>
    <style:style style:name="P33" style:family="paragraph" style:parent-style-name="Standard" style:list-style-name="WW8Num3">
      <style:paragraph-properties fo:text-align="justify" style:justify-single-word="false" fo:background-color="transparent">
        <style:background-image/>
      </style:paragraph-properties>
    </style:style>
    <style:style style:name="P34" style:family="paragraph" style:parent-style-name="Standard" style:list-style-name="WW8Num3">
      <style:paragraph-properties fo:text-align="justify" style:justify-single-word="false" fo:background-color="transparent">
        <style:background-image/>
      </style:paragraph-properties>
      <style:text-properties style:use-window-font-color="true" style:font-name="Times New Roman" fo:font-size="12pt" style:text-underline-style="none" fo:background-color="transparent" style:font-size-asian="12pt" style:font-name-complex="Times New Roman" style:font-size-complex="12pt"/>
    </style:style>
    <style:style style:name="P35" style:family="paragraph" style:parent-style-name="Standard">
      <style:paragraph-properties fo:text-align="justify" style:justify-single-word="false" fo:break-before="page" style:text-autospace="none"/>
    </style:style>
    <style:style style:name="P36" style:family="paragraph" style:parent-style-name="Standard">
      <style:paragraph-properties fo:margin-top="0cm" fo:margin-bottom="0cm" style:line-height-at-least="0.176cm" fo:text-align="justify" style:justify-single-word="false" fo:background-color="transparent" style:text-autospace="none">
        <style:tab-stops>
          <style:tab-stop style:position="0.445cm"/>
        </style:tab-stops>
        <style:background-image/>
      </style:paragraph-properties>
      <style:text-properties style:use-window-font-color="true" style:font-name="Times New Roman" fo:font-size="12pt" style:text-underline-style="none" fo:font-weight="normal" fo:background-color="transparent" style:font-name-asian="Wingdings-OneByteIdentityH" style:font-size-asian="12pt" style:font-weight-asian="normal" style:font-name-complex="Arial" style:font-size-complex="12pt" style:font-weight-complex="normal"/>
    </style:style>
    <style:style style:name="P37" style:family="paragraph" style:parent-style-name="Text_20_body" style:master-page-name="Standard">
      <style:paragraph-properties fo:text-align="center" style:justify-single-word="false" style:page-number="auto"/>
      <style:text-properties fo:font-size="12pt" fo:font-weight="bold" style:font-size-asian="12pt" style:font-weight-asian="bold" style:font-size-complex="12pt" style:font-weight-complex="bold"/>
    </style:style>
    <style:style style:name="P38" style:family="paragraph" style:parent-style-name="Text_20_body">
      <style:paragraph-properties fo:text-align="justify" style:justify-single-word="false"/>
      <style:text-properties style:use-window-font-color="true" style:font-name="Times New Roman" fo:font-size="12pt" style:text-underline-style="none" fo:font-weight="bold" fo:background-color="transparent" style:font-name-asian="Verdana" style:font-size-asian="12pt" style:font-weight-asian="bold" style:font-name-complex="Times New Roman" style:font-size-complex="12pt" style:font-weight-complex="bold"/>
    </style:style>
    <style:style style:name="T1" style:family="text">
      <style:text-properties style:use-window-font-color="true" fo:font-size="12pt" fo:language="it" fo:country="IT" fo:font-style="normal" fo:font-weight="normal" fo:background-color="transparent" style:font-name-asian="Times New Roman" style:font-size-asian="12pt" style:language-asian="zh" style:country-asian="CN" style:font-style-asian="normal" style:font-weight-asian="normal" style:font-name-complex="Times New Roman" style:font-size-complex="12pt" style:language-complex="ar" style:country-complex="SA" style:font-style-complex="normal" style:font-weight-complex="normal"/>
    </style:style>
    <style:style style:name="T2" style:family="text">
      <style:text-properties style:use-window-font-color="true" style:font-name="Times New Roman" fo:font-size="12pt" fo:language="it" fo:country="IT" fo:font-weight="bold" fo:background-color="transparent" style:font-name-asian="Times New Roman" style:font-size-asian="12pt" style:language-asian="zh" style:country-asian="CN" style:font-weight-asian="bold" style:font-name-complex="Times New Roman" style:font-size-complex="12pt" style:language-complex="ar" style:country-complex="SA" style:font-weight-complex="bold"/>
    </style:style>
    <style:style style:name="T3" style:family="text">
      <style:text-properties style:use-window-font-color="true" style:font-name="Times New Roman" fo:font-size="12pt" fo:language="it" fo:country="IT" fo:font-style="italic" fo:font-weight="bold" fo:background-color="transparent" style:font-name-asian="Times New Roman" style:font-size-asian="12pt" style:language-asian="zh" style:country-asian="CN" style:font-style-asian="italic" style:font-weight-asian="bold" style:font-name-complex="Times New Roman" style:font-size-complex="12pt" style:language-complex="ar" style:country-complex="SA" style:font-style-complex="italic" style:font-weight-complex="bold"/>
    </style:style>
    <style:style style:name="T4" style:family="text">
      <style:text-properties style:use-window-font-color="true" style:font-name="Times New Roman" fo:font-size="12pt" fo:language="it" fo:country="IT" fo:font-style="normal" fo:font-weight="normal" style:font-name-asian="Times New Roman" style:font-size-asian="12pt" style:language-asian="zh" style:country-asian="CN" style:font-style-asian="normal" style:font-weight-asian="normal" style:font-name-complex="Times New Roman" style:font-size-complex="12pt" style:language-complex="ar" style:country-complex="SA" style:font-style-complex="normal" style:font-weight-complex="normal"/>
    </style:style>
    <style:style style:name="T5" style:family="text">
      <style:text-properties style:use-window-font-color="true" style:font-name="Times New Roman" fo:font-size="12pt" fo:language="it" fo:country="IT" fo:font-style="normal" fo:font-weight="normal" fo:background-color="transparent" style:font-name-asian="Times New Roman" style:font-size-asian="12pt" style:language-asian="zh" style:country-asian="CN" style:font-style-asian="normal" style:font-weight-asian="normal" style:font-name-complex="Times New Roman" style:font-size-complex="12pt" style:language-complex="ar" style:country-complex="SA" style:font-style-complex="italic" style:font-weight-complex="normal"/>
    </style:style>
    <style:style style:name="T6" style:family="text">
      <style:text-properties style:use-window-font-color="true" style:font-name="Times New Roman" fo:font-size="12pt" fo:language="it" fo:country="IT" fo:font-style="normal" fo:font-weight="normal" fo:background-color="transparent" style:font-name-asian="Times New Roman" style:font-size-asian="12pt" style:language-asian="zh" style:country-asian="CN" style:font-style-asian="normal" style:font-weight-asian="normal" style:font-name-complex="Times New Roman" style:font-size-complex="12pt" style:language-complex="ar" style:country-complex="SA" style:font-style-complex="normal" style:font-weight-complex="normal"/>
    </style:style>
    <style:style style:name="T7" style:family="text">
      <style:text-properties style:use-window-font-color="true" style:font-name="Times New Roman" fo:font-size="12pt" style:text-underline-style="none" fo:font-weight="normal" fo:background-color="transparent" style:font-size-asian="12pt" style:font-weight-asian="normal" style:font-name-complex="Times New Roman" style:font-size-complex="12pt" style:font-weight-complex="normal"/>
    </style:style>
    <style:style style:name="T8" style:family="text">
      <style:text-properties style:use-window-font-color="true" style:font-name="Times New Roman" fo:font-size="12pt" style:text-underline-style="none" fo:font-weight="bold" fo:background-color="transparent" style:font-name-asian="Verdana1" style:font-size-asian="12pt" style:font-weight-asian="bold" style:font-name-complex="Times New Roman" style:font-size-complex="12pt" style:font-weight-complex="bold"/>
    </style:style>
    <style:style style:name="T9" style:family="text">
      <style:text-properties style:use-window-font-color="true" style:font-name="Times New Roman" fo:font-size="12pt" style:text-underline-style="none" fo:background-color="transparent" style:font-name-asian="Verdana1" style:font-size-asian="12pt" style:font-name-complex="Times New Roman" style:font-size-complex="12pt"/>
    </style:style>
    <style:style style:name="T10" style:family="text">
      <style:text-properties style:use-window-font-color="true" style:font-name="Times New Roman" fo:font-size="12pt" style:text-underline-style="none" fo:background-color="transparent" style:font-size-asian="12pt" style:font-name-complex="Times New Roman" style:font-size-complex="12pt"/>
    </style:style>
    <style:style style:name="T11" style:family="text">
      <style:text-properties style:use-window-font-color="true" style:font-name="Times New Roman" fo:font-size="12pt" style:text-underline-style="solid" style:text-underline-width="auto" style:text-underline-color="font-color" fo:font-weight="normal" fo:background-color="transparent" style:font-size-asian="12pt" style:font-weight-asian="normal" style:font-name-complex="Times New Roman" style:font-size-complex="12pt" style:font-weight-complex="normal"/>
    </style:style>
    <style:style style:name="T12" style:family="text">
      <style:text-properties style:font-name="Times New Roman" fo:font-size="12pt" fo:background-color="transparent" style:font-size-asian="12pt" style:font-name-complex="Times New Roman" style:font-size-complex="12pt"/>
    </style:style>
    <style:style style:name="T13" style:family="text">
      <style:text-properties fo:color="#000000" style:font-name="Times New Roman" fo:font-size="12pt" fo:language="it" fo:country="IT" fo:font-weight="bold" fo:background-color="transparent" style:font-name-asian="Times New Roman" style:font-size-asian="12pt" style:language-asian="zh" style:country-asian="CN" style:font-weight-asian="bold" style:font-name-complex="Times New Roman" style:font-size-complex="12pt" style:language-complex="ar" style:country-complex="SA" style:font-weight-complex="bold"/>
    </style:style>
    <style:style style:name="T14" style:family="text">
      <style:text-properties fo:color="#000000" style:font-name="Times New Roman" fo:font-size="12pt" fo:language="it" fo:country="IT" fo:font-style="normal" fo:font-weight="normal" style:font-name-asian="Times New Roman" style:font-size-asian="12pt" style:language-asian="zh" style:country-asian="CN" style:font-style-asian="normal" style:font-weight-asian="normal" style:font-name-complex="Times New Roman" style:font-size-complex="12pt" style:language-complex="ar" style:country-complex="SA" style:font-style-complex="normal" style:font-weight-complex="normal"/>
    </style:style>
    <style:style style:name="T15" style:family="text">
      <style:text-properties fo:color="#000000" fo:letter-spacing="0.002cm" fo:font-weight="normal" style:font-weight-asian="normal" style:font-weight-complex="normal"/>
    </style:style>
    <style:style style:name="T16" style:family="text">
      <style:text-properties fo:color="#000000" fo:font-style="normal" fo:font-weight="normal" style:font-style-asian="normal" style:font-weight-asian="normal" style:font-style-complex="normal" style:font-weight-complex="normal"/>
    </style:style>
    <style:style style:name="T17" style:family="text">
      <style:text-properties style:font-name="Times New Roman1" fo:font-size="10pt" style:text-underline-style="solid" style:text-underline-width="auto" style:text-underline-color="font-color" style:font-name-asian="Times New Roman1" style:font-size-asian="10pt" style:font-name-complex="Times New Roman1" style:font-size-complex="10pt"/>
    </style:style>
    <style:style style:name="T18" style:family="text">
      <style:text-properties style:font-name="Times New Roman1" fo:font-size="10pt" style:font-name-asian="Times New Roman1" style:font-size-asian="10pt" style:font-name-complex="Times New Roman1" style:font-size-complex="10pt"/>
    </style:style>
    <style:style style:name="T19" style:family="text">
      <style:text-properties fo:font-size="10.5pt" fo:language="it" fo:country="IT" fo:font-weight="bold" style:font-size-asian="10.5pt" style:font-weight-asian="bold" style:font-size-complex="10.5pt" style:font-weight-complex="bold"/>
    </style:style>
    <style:style style:name="T20" style:family="text">
      <style:text-properties fo:font-size="11pt" fo:language="it" fo:country="IT" fo:font-weight="bold" style:font-size-asian="11pt" style:font-weight-asian="bold" style:font-size-complex="11pt" style:font-weight-complex="bold"/>
    </style:style>
    <style:style style:name="T21" style:family="text">
      <style:text-properties fo:font-variant="normal" fo:text-transform="none"/>
    </style:style>
    <style:style style:name="T22" style:family="text">
      <style:text-properties style:text-line-through-style="none"/>
    </style:style>
    <style:style style:name="T23" style:family="text">
      <style:text-properties fo:letter-spacing="normal"/>
    </style:style>
    <style:style style:name="T24" style:family="text">
      <style:text-properties fo:font-style="normal"/>
    </style:style>
    <style:style style:name="T25" style:family="text">
      <style:text-properties style:font-style-asian="normal"/>
    </style:style>
  </office:automatic-styles>
  <office:body>
    <office:text text:use-soft-page-breaks="true">
      <office:forms form:automatic-focus="false" form:apply-design-mode="false"/>
      <text:sequence-decls>
        <text:sequence-decl text:display-outline-level="0" text:name="Illustration"/>
        <text:sequence-decl text:display-outline-level="0" text:name="Table"/>
        <text:sequence-decl text:display-outline-level="0" text:name="Text"/>
        <text:sequence-decl text:display-outline-level="0" text:name="Drawing"/>
      </text:sequence-decls>
      <text:p text:style-name="P37">DICHIARAZIONE SOSTITUTIVA DELL'ATTO DI NOTORIETA' </text:p>
      <text:p text:style-name="P17">(Art. 47 D.P.R. 28 dicembre 2000, n. 445)</text:p>
      <text:p text:style-name="P19">
        <text:span text:style-name="T2">
          Art. 8 
          <text:s/>
          “
        </text:span>
        <text:span text:style-name="T3">Piano triennale di prevenzione della corruzione 2020-2022</text:span>
        <text:span text:style-name="T2">”</text:span>
        <text:span text:style-name="T13">, </text:span>
        <text:span text:style-name="T2">adottato dal Comune di Arese in conformità alla L. n. 190 del 6.11.2012, approvato con deliberazione G.C. n. 26 del 13.02.2020</text:span>
      </text:p>
      <text:p text:style-name="P18"/>
      <text:p text:style-name="P18">Il/La sottoscritto/a .................................................................................................................................</text:p>
      <text:p text:style-name="P18">nato/a a ..................................................................... Prov. ............................. il .................................</text:p>
      <text:p text:style-name="P18">residente in ............................................................... Prov. ............. via ...............................................</text:p>
      <text:p text:style-name="P18">C.F. ................................................................, legale rappresentante di ...............................................</text:p>
      <text:p text:style-name="P18">con sede in ......................................................... Prov. ............... Via ...................................................</text:p>
      <text:p text:style-name="P18">cap ............................ C.F./P.I. ..............................................................................................................</text:p>
      <text:p text:style-name="P18">tel/cell . ...................................................................... fax .....................................................................</text:p>
      <text:p text:style-name="P18">email ................................................................... pec ............................................................................</text:p>
      <text:p text:style-name="Text_20_body">consapevole delle sanzioni penali, nel caso di dichiarazioni non veritiere, di formazione o uso di atti falsi, richiamate dall'art. 76 del D.P.R. 445 del 28 dicembre 2000;</text:p>
      <text:p text:style-name="P1"/>
      <text:p text:style-name="P4">
        <text:s/>
        DICHIARA
      </text:p>
      <text:p text:style-name="P1"/>
      <text:p text:style-name="P32">con riferimento all'Avviso pubblico relativo ai “buoni spesa” e “carte prepagate” emergenza sanitaria COVID – 19</text:p>
      <text:p text:style-name="P5"/>
      <text:p text:style-name="P7">
        <text:span text:style-name="T15">sotto la propria responsabilità, ai sensi e per gli effetti di cui all'art. 47 del citato D.P.R. n. 445/2000, </text:span>
        <text:span text:style-name="T16">che non sussistono </text:span>
        <text:span text:style-name="T4">rapporti </text:span>
        <text:span text:style-name="T14">di </text:span>
        <text:span text:style-name="T5">coniugio, unione civile, convivenza, parentela o affinità entro il secondo grado, o di altri vincoli anche di lavoro o professionali, in corso o riferibili ai due anni precedenti, tra il Soggetto istante, i titolari, gli amministratori, i soci e i dipendenti con poteri di rappresentanza o coordinamento del Soggetto istante medesimo e gli amministratori e i responsabili dell'Ente</text:span>
        <text:span text:style-name="T6">.</text:span>
        <text:span text:style-name="T1">
          <text:tab/>
        </text:span>
      </text:p>
      <text:p text:style-name="P22"/>
      <text:p text:style-name="P23">………………………………………. </text:p>
      <text:p text:style-name="P23">(luogo, data) </text:p>
      <text:p text:style-name="P24">
        <text:tab/>
        <text:tab/>
        <text:tab/>
        <text:tab/>
        <text:tab/>
        <text:tab/>
        <text:tab/>
        <text:tab/>
        Il Dichiarante 
      </text:p>
      <text:p text:style-name="P25">
        <text:tab/>
        <text:tab/>
        <text:tab/>
        <text:tab/>
        <text:tab/>
        <text:tab/>
        <text:s/>
        …………………………………………….. 
      </text:p>
      <text:p text:style-name="P26">
        <text:tab/>
        <text:tab/>
        <text:tab/>
        <text:tab/>
        <text:tab/>
        <text:s text:c="11"/>
      </text:p>
      <text:p text:style-name="P27"/>
      <text:p text:style-name="P27"/>
      <text:p text:style-name="P28">N.B.</text:p>
      <text:p text:style-name="P28"/>
      <text:list xml:id="list30723345" text:style-name="WW8Num2">
        <text:list-item>
          <text:p text:style-name="P29">Alla presente dichiarazione deve essere allegata copia fotostatica del documento di identità del sottoscrittore (salvo che la stessa sia firmata digitalmente).</text:p>
        </text:list-item>
        <text:list-item>
          <text:p text:style-name="P30">
            <text:span text:style-name="T17">Se la dichiarazione è firmata da un procuratore del legale rappresentante, deve essere allegata anche la relativa procura.</text:span>
            <text:span text:style-name="T18"> </text:span>
          </text:p>
        </text:list-item>
      </text:list>
      <text:p text:style-name="P2"/>
      <text:p text:style-name="P2"/>
      <text:p text:style-name="P35"/>
      <text:p text:style-name="P38">INFORMATIVA AI SENSI ART. 13 REGOLAMENTO UE 2016/679 (REGOLAMENTO GENERALE SULLA PROTEZIONE DEI DATI)</text:p>
      <text:p text:style-name="P20">La informiamo che i dati da lei forniti e quelli che eventualmente fornirà anche successivamente formeranno oggetto di trattamento nel rispetto della normativa sopra richiamata.</text:p>
      <text:p text:style-name="P21">Per trattamento si intende la raccolta, registrazione, conservazione, elaborazione, modificazione, selezione, estrazione, raffronto, utilizzo, interconnessione, blocco, comunicazione, diffusione, cancellazione, distribuzione dei dati personali, ovvero la combinazione di due o più di tali operazioni.</text:p>
      <text:p text:style-name="P11"/>
      <text:p text:style-name="P3">Titolare del trattamento e RPD</text:p>
      <text:p text:style-name="P14">
        <text:span text:style-name="T9">Il titolare del trattamento dei dati è il Comune di Arese, via Roma 2, 20020 Arese (MI), tel </text:span>
        <text:span text:style-name="T10">02 93527.1, mail </text:span>
        <text:a xlink:type="simple" xlink:href="mailto:protocollo@comune.arese.mi.it" text:style-name="Internet_20_link">
          <text:span text:style-name="Internet_20_link">
            <text:span text:style-name="T12">protocollo@comune.arese.mi.it</text:span>
          </text:span>
        </text:a>
        <text:span text:style-name="T10">, pec protocollo@cert.comune.arese.mi.it.</text:span>
      </text:p>
      <text:p text:style-name="P14">
        <text:span text:style-name="T9">Il </text:span>
        <text:span text:style-name="T8">Responsabile per la Protezione dei Dati personali</text:span>
        <text:span text:style-name="T9"> </text:span>
        <text:span text:style-name="T8">(RPD), </text:span>
        <text:span text:style-name="T9">a cui è possibile rivolgersi per esercitare i diritti di cui all’art. 13 del GDPR e/o per eventuali chiarimenti in materia di tutela dati personali, è contattabile al seguente indirizzo di posta elettronica: rpd@comune.arese.mi.it.</text:span>
      </text:p>
      <text:p text:style-name="P11"/>
      <text:p text:style-name="P11">Finalità e modalità del trattamento</text:p>
      <text:p text:style-name="P12">Il trattamento dei dati raccolti viene effettuato per finalità connesse all’esecuzione di compiti di interesse pubblico e per l’esercizio di pubblici poteri, nonché per adempiere ad eventuali obblighi di legge (ai sensi dell’art. 6 par. 1 lettera c) ed e) del Regolamento 2016/679), nell’ambito del procedimento per il quale la presente dichiarazione viene resa.</text:p>
      <text:p text:style-name="P15"/>
      <text:p text:style-name="P16">I dati raccolti:</text:p>
      <text:list xml:id="list30703441" text:style-name="WW8Num3">
        <text:list-item>
          <text:p text:style-name="P33">
            <text:span text:style-name="T10">sono trattati da personale del Comune appositamente autorizzato e/o da ditte e professionisti esterni individuati Responsabili del trattamento dal Comune stesso</text:span>
            <text:span text:style-name="T7"> in </text:span>
            <text:span text:style-name="T11">modalità cartacea e digitale;</text:span>
          </text:p>
        </text:list-item>
        <text:list-item>
          <text:p text:style-name="P34">sono soggetti a comunicazione e/o a diffusione esclusivamente in adempimento ad obblighi previsti dalla legge o da regolamenti e non sono soggetti a trasferimento a paesi terzi.</text:p>
        </text:list-item>
      </text:list>
      <text:p text:style-name="P13"/>
      <text:p text:style-name="P12">Le comunichiamo, inoltre, che il conferimento dei dati è obbligatorio per la realizzazione delle finalità descritte e l’eventuale rifiuto determinerà l’impossibilità di dar corso al procedimento.</text:p>
      <text:p text:style-name="P11"/>
      <text:p text:style-name="P11">Periodo di conservazione</text:p>
      <text:p text:style-name="P12">I dati personali sono conservati per il tempo necessario allo svolgimento del procedimento in oggetto e nel rispetto degli obblighi di legge correlati.</text:p>
      <text:p text:style-name="P11"/>
      <text:p text:style-name="P11">Diritti del cittadino</text:p>
      <text:p text:style-name="P8">Potrà far valere i suoi diritti di accesso, rettifica, cancellazione e limitazione al trattamento nei casi previsti dalla normativa vigente. Ha inoltre diritto di proporre reclamo all’Autorità Garante per la Privacy.</text:p>
      <text:p text:style-name="P9"/>
      <text:p text:style-name="P9">
        <text:span text:style-name="T19">
          <text:s/>
        </text:span>
        <text:span text:style-name="T20">_________________, lì___________________</text:span>
      </text:p>
      <text:p text:style-name="P10"/>
      <text:p text:style-name="P10">Firma per esteso del soggetto che viene informato___________________________________________</text:p>
    </office:text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ooo="http://openoffice.org/2004/office" xmlns:grddl="http://www.w3.org/2003/g/data-view#" office:version="1.2" grddl:transformation="http://docs.oasis-open.org/office/1.2/xslt/odf2rdf.xsl">
  <office:meta>
    <meta:initial-creator>Monica Giacometti</meta:initial-creator>
    <meta:creation-date>2014-05-26T15:19:55</meta:creation-date>
    <meta:print-date>2018-10-23T11:09:00</meta:print-date>
    <meta:editing-duration>PT574H12M31S</meta:editing-duration>
    <dc:date>2020-04-08T10:51:12.41</dc:date>
    <meta:generator>OpenOffice.org/3.2$Win32 OpenOffice.org_project/320m18$Build-9502</meta:generator>
    <meta:editing-cycles>5</meta:editing-cycles>
    <dc:creator>Elisabetta Ubezio</dc:creator>
    <meta:document-statistic meta:table-count="0" meta:image-count="0" meta:object-count="0" meta:page-count="2" meta:paragraph-count="41" meta:word-count="623" meta:character-count="5298"/>
  </office:meta>
</office:document-meta>
</file>

<file path=settings.xml><?xml version="1.0" encoding="utf-8"?>
<office:document-settings xmlns:office="urn:oasis:names:tc:opendocument:xmlns:office:1.0" xmlns:xlink="http://www.w3.org/1999/xlink" xmlns:config="urn:oasis:names:tc:opendocument:xmlns:config:1.0" xmlns:ooo="http://openoffice.org/2004/office" office:version="1.2">
  <office:settings>
    <config:config-item-set config:name="ooo:view-settings">
      <config:config-item config:name="ViewAreaTop" config:type="int">9</config:config-item>
      <config:config-item config:name="ViewAreaLeft" config:type="int">0</config:config-item>
      <config:config-item config:name="ViewAreaWidth" config:type="int">21511</config:config-item>
      <config:config-item config:name="ViewAreaHeight" config:type="int">8936</config:config-item>
      <config:config-item config:name="ShowRedlineChanges" config:type="boolean">true</config:config-item>
      <config:config-item config:name="InBrowseMode" config:type="boolean">false</config:config-item>
      <config:config-item-map-indexed config:name="Views">
        <config:config-item-map-entry>
          <config:config-item config:name="ViewId" config:type="string">view2</config:config-item>
          <config:config-item config:name="ViewLeft" config:type="int">3002</config:config-item>
          <config:config-item config:name="ViewTop" config:type="int">54010</config:config-item>
          <config:config-item config:name="VisibleLeft" config:type="int">0</config:config-item>
          <config:config-item config:name="VisibleTop" config:type="int">9</config:config-item>
          <config:config-item config:name="VisibleRight" config:type="int">21509</config:config-item>
          <config:config-item config:name="VisibleBottom" config:type="int">8943</config:config-item>
          <config:config-item config:name="ZoomType" config:type="short">0</config:config-item>
          <config:config-item config:name="ViewLayoutColumns" config:type="short">1</config:config-item>
          <config:config-item config:name="ViewLayoutBookMode" config:type="boolean">false</config:config-item>
          <config:config-item config:name="ZoomFactor" config:type="short">162</config:config-item>
          <config:config-item config:name="IsSelectedFrame" config:type="boolean">false</config:config-item>
        </config:config-item-map-entry>
      </config:config-item-map-indexed>
    </config:config-item-set>
    <config:config-item-set config:name="ooo:configuration-settings">
      <config:config-item config:name="AddParaSpacingToTableCells" config:type="boolean">true</config:config-item>
      <config:config-item config:name="PrintPaperFromSetup" config:type="boolean">false</config:config-item>
      <config:config-item config:name="IsKernAsianPunctuation" config:type="boolean">false</config:config-item>
      <config:config-item config:name="PrintReversed" config:type="boolean">false</config:config-item>
      <config:config-item config:name="LinkUpdateMode" config:type="short">1</config:config-item>
      <config:config-item config:name="DoNotCaptureDrawObjsOnPage" config:type="boolean">false</config:config-item>
      <config:config-item config:name="SaveVersionOnClose" config:type="boolean">false</config:config-item>
      <config:config-item config:name="PrintEmptyPages" config:type="boolean">true</config:config-item>
      <config:config-item config:name="PrintSingleJobs" config:type="boolean">false</config:config-item>
      <config:config-item config:name="AllowPrintJobCancel" config:type="boolean">true</config:config-item>
      <config:config-item config:name="AddFrameOffsets" config:type="boolean">true</config:config-item>
      <config:config-item config:name="PrintLeftPages" config:type="boolean">true</config:config-item>
      <config:config-item config:name="PrintTables" config:type="boolean">true</config:config-item>
      <config:config-item config:name="ProtectForm" config:type="boolean">false</config:config-item>
      <config:config-item config:name="ChartAutoUpdate" config:type="boolean">true</config:config-item>
      <config:config-item config:name="PrintControls" config:type="boolean">true</config:config-item>
      <config:config-item config:name="PrinterSetup" config:type="base64Binary"/>
      <config:config-item config:name="CurrentDatabaseDataSource" config:type="string"/>
      <config:config-item config:name="LoadReadonly" config:type="boolean">false</config:config-item>
      <config:config-item config:name="CurrentDatabaseCommand" config:type="string"/>
      <config:config-item config:name="ConsiderTextWrapOnObjPos" config:type="boolean">true</config:config-item>
      <config:config-item config:name="ApplyUserData" config:type="boolean">true</config:config-item>
      <config:config-item config:name="AddParaTableSpacing" config:type="boolean">true</config:config-item>
      <config:config-item config:name="FieldAutoUpdate" config:type="boolean">true</config:config-item>
      <config:config-item config:name="IgnoreFirstLineIndentInNumbering" config:type="boolean">false</config:config-item>
      <config:config-item config:name="TabsRelativeToIndent" config:type="boolean">false</config:config-item>
      <config:config-item config:name="IgnoreTabsAndBlanksForLineCalculation" config:type="boolean">true</config:config-item>
      <config:config-item config:name="PrintAnnotationMode" config:type="short">0</config:config-item>
      <config:config-item config:name="AddParaTableSpacingAtStart" config:type="boolean">true</config:config-item>
      <config:config-item config:name="UseOldPrinterMetrics" config:type="boolean">false</config:config-item>
      <config:config-item config:name="TableRowKeep" config:type="boolean">true</config:config-item>
      <config:config-item config:name="PrinterName" config:type="string"/>
      <config:config-item config:name="PrintFaxName" config:type="string"/>
      <config:config-item config:name="UnxForceZeroExtLeading" config:type="boolean">false</config:config-item>
      <config:config-item config:name="PrintTextPlaceholder" config:type="boolean">false</config:config-item>
      <config:config-item config:name="DoNotJustifyLinesWithManualBreak" config:type="boolean">false</config:config-item>
      <config:config-item config:name="PrintRightPages" config:type="boolean">true</config:config-item>
      <config:config-item config:name="CharacterCompressionType" config:type="short">0</config:config-item>
      <config:config-item config:name="UseFormerTextWrapping" config:type="boolean">false</config:config-item>
      <config:config-item config:name="IsLabelDocument" config:type="boolean">false</config:config-item>
      <config:config-item config:name="AlignTabStopPosition" config:type="boolean">true</config:config-item>
      <config:config-item config:name="PrintHiddenText" config:type="boolean">false</config:config-item>
      <config:config-item config:name="DoNotResetParaAttrsForNumFont" config:type="boolean">false</config:config-item>
      <config:config-item config:name="PrintPageBackground" config:type="boolean">true</config:config-item>
      <config:config-item config:name="CurrentDatabaseCommandType" config:type="int">0</config:config-item>
      <config:config-item config:name="OutlineLevelYieldsNumbering" config:type="boolean">false</config:config-item>
      <config:config-item config:name="PrintProspect" config:type="boolean">false</config:config-item>
      <config:config-item config:name="PrintGraphics" config:type="boolean">true</config:config-item>
      <config:config-item config:name="SaveGlobalDocumentLinks" config:type="boolean">false</config:config-item>
      <config:config-item config:name="PrintProspectRTL" config:type="boolean">false</config:config-item>
      <config:config-item config:name="UseFormerLineSpacing" config:type="boolean">false</config:config-item>
      <config:config-item config:name="AddExternalLeading" config:type="boolean">true</config:config-item>
      <config:config-item config:name="UseFormerObjectPositioning" config:type="boolean">false</config:config-item>
      <config:config-item config:name="RedlineProtectionKey" config:type="base64Binary"/>
      <config:config-item config:name="ClipAsCharacterAnchoredWriterFlyFrames" config:type="boolean">false</config:config-item>
      <config:config-item config:name="UseOldNumbering" config:type="boolean">false</config:config-item>
      <config:config-item config:name="PrintDrawings" config:type="boolean">true</config:config-item>
      <config:config-item config:name="PrinterIndependentLayout" config:type="string">high-resolution</config:config-item>
      <config:config-item config:name="TabAtLeftIndentForParagraphsInList" config:type="boolean">false</config:config-item>
      <config:config-item config:name="PrintBlackFonts" config:type="boolean">false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rpt="http://openoffice.org/2005/report" xmlns:of="urn:oasis:names:tc:opendocument:xmlns:of:1.2" xmlns:xhtml="http://www.w3.org/1999/xhtml" xmlns:grddl="http://www.w3.org/2003/g/data-view#" office:version="1.2" grddl:transformation="http://docs.oasis-open.org/office/1.2/xslt/odf2rdf.xsl">
  <office:font-face-decls>
    <style:font-face style:name="Mangal1" svg:font-family="Mangal"/>
    <style:font-face style:name="Verdana" svg:font-family="Verdana, Bold"/>
    <style:font-face style:name="Wingdings-OneByteIdentityH" svg:font-family="Wingdings-OneByteIdentityH"/>
    <style:font-face style:name="Courier New" svg:font-family="'Courier New'" style:font-family-generic="modern"/>
    <style:font-face style:name="Times New Roman1" svg:font-family="'Times New Roman'" style:font-family-generic="roman"/>
    <style:font-face style:name="Verdana1" svg:font-family="Verdana" style:font-family-generic="swiss"/>
    <style:font-face style:name="Mangal" svg:font-family="Mangal" style:font-pitch="variable"/>
    <style:font-face style:name="SimSun1" svg:font-family="SimSun" style:font-pitch="variable"/>
    <style:font-face style:name="Garamond" svg:font-family="Garamond" style:font-family-generic="roman" style:font-pitch="variable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Arial Unicode MS" svg:font-family="'Arial Unicode MS'" style:font-family-generic="swiss" style:font-pitch="variable"/>
    <style:font-face style:name="Lucida Sans" svg:font-family="'Lucida Sans'" style:font-family-generic="system" style:font-pitch="variable"/>
    <style:font-face style:name="SimSun" svg:font-family="SimSun" style:font-family-generic="system" style:font-pitch="variable"/>
  </office:font-face-decls>
  <office:styles>
    <style:default-style style:family="graphic">
      <style:graphic-properties fo:wrap-option="no-wrap" draw:shadow-offset-x="0.3cm" draw:shadow-offset-y="0.3cm" draw:start-line-spacing-horizontal="0.283cm" draw:start-line-spacing-vertical="0.283cm" draw:end-line-spacing-horizontal="0.283cm" draw:end-line-spacing-vertical="0.283cm" style:flow-with-text="false"/>
      <style:paragraph-properties style:text-autospace="ideograph-alpha" style:line-break="strict" style:writing-mode="lr-tb" style:font-independent-line-spacing="false">
        <style:tab-stops/>
      </style:paragraph-properties>
      <style:text-properties style:use-window-font-color="true" fo:font-size="12pt" fo:language="it" fo:country="IT" style:letter-kerning="true" style:font-size-asian="12pt" style:language-asian="zh" style:country-asian="CN" style:font-size-complex="12pt" style:language-complex="hi" style:country-complex="IN"/>
    </style:default-style>
    <style:default-style style:family="paragraph">
      <style:paragraph-properties fo:hyphenation-ladder-count="no-limit" style:text-autospace="ideograph-alpha" style:punctuation-wrap="hanging" style:line-break="strict" style:tab-stop-distance="1.251cm" style:writing-mode="lr-tb"/>
      <style:text-properties style:use-window-font-color="true" style:font-name="Times New Roman" fo:font-size="12pt" fo:language="it" fo:country="IT" style:letter-kerning="true" style:font-name-asian="SimSun" style:font-size-asian="12pt" style:language-asian="zh" style:country-asian="CN" style:font-name-complex="Lucida Sans" style:font-size-complex="12pt" style:language-complex="hi" style:country-complex="IN" fo:hyphenate="false" fo:hyphenation-remain-char-count="2" fo:hyphenation-push-char-count="2"/>
    </style:default-style>
    <style:default-style style:family="table">
      <style:table-properties table:border-model="collapsing"/>
    </style:default-style>
    <style:default-style style:family="table-row">
      <style:table-row-properties fo:keep-together="auto"/>
    </style:default-style>
    <style:style style:name="Standard" style:family="paragraph" style:class="text">
      <style:paragraph-properties fo:text-align="start" style:justify-single-word="false" fo:orphans="0" fo:widows="0" fo:hyphenation-ladder-count="no-limit" style:text-autospace="ideograph-alpha" style:punctuation-wrap="hanging" style:line-break="strict" style:writing-mode="lr-tb"/>
      <style:text-properties style:use-window-font-color="true" style:font-name="Times New Roman" fo:font-size="12pt" fo:language="it" fo:country="IT" style:letter-kerning="true" style:font-name-asian="SimSun1" style:font-size-asian="12pt" style:language-asian="zh" style:country-asian="CN" style:font-name-complex="Mangal" style:font-size-complex="12pt" style:language-complex="hi" style:country-complex="IN" fo:hyphenate="false" fo:hyphenation-remain-char-count="2" fo:hyphenation-push-char-count="2"/>
    </style:style>
    <style:style style:name="Heading" style:family="paragraph" style:parent-style-name="Standard" style:next-style-name="Text_20_body" style:class="text">
      <style:paragraph-properties fo:margin-top="0.423cm" fo:margin-bottom="0.212cm" fo:keep-with-next="always"/>
      <style:text-properties style:font-name="Arial" fo:font-size="14pt" style:font-name-asian="SimSun1" style:font-size-asian="14pt" style:font-name-complex="Mangal" style:font-size-complex="14pt"/>
    </style:style>
    <style:style style:name="Text_20_body" style:display-name="Text body" style:family="paragraph" style:parent-style-name="Standard" style:class="text">
      <style:paragraph-properties fo:margin-top="0cm" fo:margin-bottom="0.212cm"/>
    </style:style>
    <style:style style:name="List" style:family="paragraph" style:parent-style-name="Text_20_body" style:class="list">
      <style:text-properties style:font-name-complex="Mangal1"/>
    </style:style>
    <style:style style:name="Caption" style:family="paragraph" style:parent-style-name="Standard" style:class="extra">
      <style:paragraph-properties fo:margin-top="0.212cm" fo:margin-bottom="0.212cm" text:number-lines="false" text:line-number="0"/>
      <style:text-properties fo:font-size="12pt" fo:font-style="italic" style:font-size-asian="12pt" style:font-style-asian="italic" style:font-name-complex="Mangal1" style:font-size-complex="12pt" style:font-style-complex="italic"/>
    </style:style>
    <style:style style:name="Index" style:family="paragraph" style:parent-style-name="Standard" style:class="index">
      <style:paragraph-properties text:number-lines="false" text:line-number="0"/>
      <style:text-properties style:font-name-complex="Mangal1"/>
    </style:style>
    <style:style style:name="Heading_20_1" style:display-name="Heading 1" style:family="paragraph" style:parent-style-name="Standard" style:next-style-name="Standard" style:default-outline-level="1" style:class="text">
      <style:paragraph-properties fo:text-align="center" style:justify-single-word="false" fo:keep-with-next="always"/>
      <style:text-properties style:font-name="Courier New" fo:font-size="14pt" fo:font-weight="bold" style:font-size-asian="14pt" style:font-weight-asian="bold" style:font-name-complex="Courier New"/>
    </style:style>
    <style:style style:name="Default" style:family="paragraph" style:parent-style-name="Standard">
      <style:paragraph-properties fo:text-align="start" style:justify-single-word="false" style:text-autospace="none"/>
      <style:text-properties fo:color="#000000" style:font-name="Times New Roman1" fo:font-size="12pt" style:font-name-asian="Times New Roman1" style:font-size-asian="12pt" style:font-name-complex="Times New Roman1" style:font-size-complex="12pt"/>
    </style:style>
    <style:style style:name="sche_5f_4" style:display-name="sche_4" style:family="paragraph">
      <style:paragraph-properties fo:text-align="justify" style:justify-single-word="false" fo:orphans="0" fo:widows="0" fo:hyphenation-ladder-count="no-limit" style:text-autospace="ideograph-alpha" style:punctuation-wrap="hanging" style:line-break="strict" style:writing-mode="lr-tb"/>
      <style:text-properties style:use-window-font-color="true" style:font-name="Times New Roman" fo:font-size="10pt" fo:language="en" fo:country="US" style:letter-kerning="true" style:font-name-asian="Arial" style:font-size-asian="10pt" style:language-asian="zh" style:country-asian="CN" style:font-name-complex="Times New Roman" style:font-size-complex="10pt" style:language-complex="ar" style:country-complex="SA" fo:hyphenate="false" fo:hyphenation-remain-char-count="2" fo:hyphenation-push-char-count="2"/>
    </style:style>
    <style:style style:name="Normale_20__28_Web_29_" style:display-name="Normale (Web)" style:family="paragraph" style:parent-style-name="Standard">
      <style:paragraph-properties fo:margin-top="0.176cm" fo:margin-bottom="0.176cm" fo:hyphenation-ladder-count="no-limit"/>
      <style:text-properties style:font-name="Arial Unicode MS" fo:font-size="12pt" style:font-name-asian="Arial Unicode MS" style:font-size-asian="12pt" style:font-name-complex="Arial Unicode MS" style:font-size-complex="12pt" fo:hyphenate="false" fo:hyphenation-remain-char-count="2" fo:hyphenation-push-char-count="2"/>
    </style:style>
    <style:style style:name="Corpo_20_del_20_testo_20_3" style:display-name="Corpo del testo 3" style:family="paragraph" style:parent-style-name="Standard">
      <style:paragraph-properties fo:line-height="150%" fo:text-align="justify" style:justify-single-word="false"/>
      <style:text-properties style:font-name="Garamond" style:text-underline-style="none" style:font-name-complex="Garamond"/>
    </style:style>
    <style:style style:name="WW8Num1z0" style:family="text"/>
    <style:style style:name="WW8Num1z1" style:family="text"/>
    <style:style style:name="WW8Num1z2" style:family="text"/>
    <style:style style:name="WW8Num1z3" style:family="text"/>
    <style:style style:name="WW8Num1z4" style:family="text"/>
    <style:style style:name="WW8Num1z5" style:family="text"/>
    <style:style style:name="WW8Num1z6" style:family="text"/>
    <style:style style:name="WW8Num1z7" style:family="text"/>
    <style:style style:name="WW8Num1z8" style:family="text"/>
    <style:style style:name="WW8Num2z0" style:family="text">
      <style:text-properties style:font-name="Times New Roman1" fo:font-size="10pt" style:font-name-asian="Times New Roman1" style:font-size-asian="10pt" style:font-name-complex="Times New Roman1" style:font-size-complex="10pt"/>
    </style:style>
    <style:style style:name="WW8Num2z1" style:family="text"/>
    <style:style style:name="WW8Num2z2" style:family="text"/>
    <style:style style:name="WW8Num2z3" style:family="text"/>
    <style:style style:name="WW8Num2z4" style:family="text"/>
    <style:style style:name="WW8Num2z5" style:family="text"/>
    <style:style style:name="WW8Num2z6" style:family="text"/>
    <style:style style:name="WW8Num2z7" style:family="text"/>
    <style:style style:name="WW8Num2z8" style:family="text"/>
    <style:style style:name="WW8Num3z0" style:family="text">
      <style:text-properties style:use-window-font-color="true" style:font-name="Arial" fo:font-size="8pt" fo:font-weight="normal" fo:background-color="transparent" style:font-size-asian="8pt" style:font-weight-asian="normal" style:font-name-complex="Arial" style:font-size-complex="8pt" style:font-weight-complex="normal"/>
    </style:style>
    <style:style style:name="Absatz-Standardschriftart" style:family="text"/>
    <style:style style:name="WW-Absatz-Standardschriftart" style:family="text"/>
    <style:style style:name="WW-Absatz-Standardschriftart1" style:family="text"/>
    <style:style style:name="WW-Absatz-Standardschriftart11" style:family="text"/>
    <style:style style:name="WW-Absatz-Standardschriftart111" style:family="text"/>
    <style:style style:name="WW-Absatz-Standardschriftart1111" style:family="text"/>
    <style:style style:name="WW-Absatz-Standardschriftart11111" style:family="text"/>
    <style:style style:name="WW-Absatz-Standardschriftart111111" style:family="text"/>
    <style:style style:name="WW-Absatz-Standardschriftart1111111" style:family="text"/>
    <style:style style:name="WW-Absatz-Standardschriftart11111111" style:family="text"/>
    <style:style style:name="WW-Absatz-Standardschriftart111111111" style:family="text"/>
    <style:style style:name="WW-Absatz-Standardschriftart1111111111" style:family="text"/>
    <style:style style:name="WW-Absatz-Standardschriftart11111111111" style:family="text"/>
    <style:style style:name="WW-Absatz-Standardschriftart111111111111" style:family="text"/>
    <style:style style:name="WW-Absatz-Standardschriftart1111111111111" style:family="text"/>
    <style:style style:name="WW-Absatz-Standardschriftart11111111111111" style:family="text"/>
    <style:style style:name="WW-Absatz-Standardschriftart111111111111111" style:family="text"/>
    <style:style style:name="WW-Absatz-Standardschriftart1111111111111111" style:family="text"/>
    <style:style style:name="WW-Absatz-Standardschriftart11111111111111111" style:family="text"/>
    <style:style style:name="WW-Absatz-Standardschriftart111111111111111111" style:family="text"/>
    <style:style style:name="WW-Absatz-Standardschriftart1111111111111111111" style:family="text"/>
    <style:style style:name="WW-Absatz-Standardschriftart11111111111111111111" style:family="text"/>
    <style:style style:name="WW-Absatz-Standardschriftart111111111111111111111" style:family="text"/>
    <style:style style:name="WW-Absatz-Standardschriftart1111111111111111111111" style:family="text"/>
    <style:style style:name="WW-Absatz-Standardschriftart11111111111111111111111" style:family="text"/>
    <style:style style:name="WW-Absatz-Standardschriftart111111111111111111111111" style:family="text"/>
    <style:style style:name="WW-Absatz-Standardschriftart1111111111111111111111111" style:family="text"/>
    <style:style style:name="WW-Absatz-Standardschriftart11111111111111111111111111" style:family="text"/>
    <style:style style:name="WW-Absatz-Standardschriftart111111111111111111111111111" style:family="text"/>
    <style:style style:name="WW-Absatz-Standardschriftart1111111111111111111111111111" style:family="text"/>
    <style:style style:name="WW-Absatz-Standardschriftart11111111111111111111111111111" style:family="text"/>
    <style:style style:name="WW-Absatz-Standardschriftart111111111111111111111111111111" style:family="text"/>
    <style:style style:name="WW-Absatz-Standardschriftart1111111111111111111111111111111" style:family="text"/>
    <style:style style:name="WW-Absatz-Standardschriftart11111111111111111111111111111111" style:family="text"/>
    <style:style style:name="WW-Absatz-Standardschriftart111111111111111111111111111111111" style:family="text"/>
    <style:style style:name="WW-Absatz-Standardschriftart1111111111111111111111111111111111" style:family="text"/>
    <style:style style:name="WW-Absatz-Standardschriftart11111111111111111111111111111111111" style:family="text"/>
    <style:style style:name="WW-Absatz-Standardschriftart111111111111111111111111111111111111" style:family="text"/>
    <style:style style:name="WW-Absatz-Standardschriftart1111111111111111111111111111111111111" style:family="text"/>
    <style:style style:name="WW-Absatz-Standardschriftart11111111111111111111111111111111111111" style:family="text"/>
    <style:style style:name="WW-Absatz-Standardschriftart111111111111111111111111111111111111111" style:family="text"/>
    <style:style style:name="WW-Absatz-Standardschriftart1111111111111111111111111111111111111111" style:family="text"/>
    <style:style style:name="WW-Absatz-Standardschriftart11111111111111111111111111111111111111111" style:family="text"/>
    <style:style style:name="WW-Absatz-Standardschriftart111111111111111111111111111111111111111111" style:family="text"/>
    <style:style style:name="WW-Absatz-Standardschriftart1111111111111111111111111111111111111111111" style:family="text"/>
    <style:style style:name="WW-Absatz-Standardschriftart11111111111111111111111111111111111111111111" style:family="text"/>
    <style:style style:name="WW-Absatz-Standardschriftart111111111111111111111111111111111111111111111" style:family="text"/>
    <style:style style:name="WW-Absatz-Standardschriftart1111111111111111111111111111111111111111111111" style:family="text"/>
    <style:style style:name="WW-Absatz-Standardschriftart11111111111111111111111111111111111111111111111" style:family="text"/>
    <style:style style:name="Carattere_20_predefinito_20_paragrafo" style:display-name="Carattere predefinito paragrafo" style:family="text"/>
    <style:style style:name="Internet_20_link" style:display-name="Internet link" style:family="text" style:parent-style-name="Carattere_20_predefinito_20_paragrafo">
      <style:text-properties fo:color="#0000ff" style:text-underline-style="solid" style:text-underline-width="auto" style:text-underline-color="font-color"/>
    </style:style>
    <style:style style:name="Frame" style:family="graphic">
      <style:graphic-properties text:anchor-type="paragraph" svg:x="0cm" svg:y="0cm" style:wrap="parallel" style:number-wrapped-paragraphs="no-limit" style:wrap-contour="false" style:vertical-pos="top" style:vertical-rel="paragraph-content" style:horizontal-pos="center" style:horizontal-rel="paragraph-content"/>
    </style:style>
    <style:style style:name="Graphics" style:family="graphic">
      <style:graphic-properties text:anchor-type="paragraph" svg:x="0cm" svg:y="0cm" style:wrap="none" style:vertical-pos="top" style:vertical-rel="paragraph" style:horizontal-pos="center" style:horizontal-rel="paragraph"/>
    </style:style>
    <style:style style:name="OLE" style:family="graphic">
      <style:graphic-properties text:anchor-type="paragraph" svg:x="0cm" svg:y="0cm" style:wrap="none" style:vertical-pos="top" style:vertical-rel="paragraph" style:horizontal-pos="center" style:horizontal-rel="paragraph"/>
    </style:style>
    <text:outline-style style:name="Outline">
      <text:outline-level-style text:level="1" text:style-name="WW8Num1z0" style:num-format="">
        <style:list-level-properties text:list-level-position-and-space-mode="label-alignment">
          <style:list-level-label-alignment text:label-followed-by="nothing" fo:text-indent="-0.762cm" fo:margin-left="0.762cm"/>
        </style:list-level-properties>
      </text:outline-level-style>
      <text:outline-level-style text:level="2" style:num-format="">
        <style:list-level-properties text:list-level-position-and-space-mode="label-alignment">
          <style:list-level-label-alignment text:label-followed-by="listtab" text:list-tab-stop-position="1.016cm" fo:text-indent="-1.016cm" fo:margin-left="1.016cm"/>
        </style:list-level-properties>
      </text:outline-level-style>
      <text:outline-level-style text:level="3" style:num-format="">
        <style:list-level-properties text:list-level-position-and-space-mode="label-alignment">
          <style:list-level-label-alignment text:label-followed-by="listtab" text:list-tab-stop-position="1.27cm" fo:text-indent="-1.27cm" fo:margin-left="1.27cm"/>
        </style:list-level-properties>
      </text:outline-level-style>
      <text:outline-level-style text:level="4" style:num-format="">
        <style:list-level-properties text:list-level-position-and-space-mode="label-alignment">
          <style:list-level-label-alignment text:label-followed-by="listtab" text:list-tab-stop-position="1.524cm" fo:text-indent="-1.524cm" fo:margin-left="1.524cm"/>
        </style:list-level-properties>
      </text:outline-level-style>
      <text:outline-level-style text:level="5" style:num-format="">
        <style:list-level-properties text:list-level-position-and-space-mode="label-alignment">
          <style:list-level-label-alignment text:label-followed-by="listtab" text:list-tab-stop-position="1.778cm" fo:text-indent="-1.778cm" fo:margin-left="1.778cm"/>
        </style:list-level-properties>
      </text:outline-level-style>
      <text:outline-level-style text:level="6" style:num-format="">
        <style:list-level-properties text:list-level-position-and-space-mode="label-alignment">
          <style:list-level-label-alignment text:label-followed-by="listtab" text:list-tab-stop-position="2.032cm" fo:text-indent="-2.032cm" fo:margin-left="2.032cm"/>
        </style:list-level-properties>
      </text:outline-level-style>
      <text:outline-level-style text:level="7" style:num-format="">
        <style:list-level-properties text:list-level-position-and-space-mode="label-alignment">
          <style:list-level-label-alignment text:label-followed-by="listtab" text:list-tab-stop-position="2.286cm" fo:text-indent="-2.286cm" fo:margin-left="2.286cm"/>
        </style:list-level-properties>
      </text:outline-level-style>
      <text:outline-level-style text:level="8" style:num-format="">
        <style:list-level-properties text:list-level-position-and-space-mode="label-alignment">
          <style:list-level-label-alignment text:label-followed-by="listtab" text:list-tab-stop-position="2.54cm" fo:text-indent="-2.54cm" fo:margin-left="2.54cm"/>
        </style:list-level-properties>
      </text:outline-level-style>
      <text:outline-level-style text:level="9" style:num-format="">
        <style:list-level-properties text:list-level-position-and-space-mode="label-alignment">
          <style:list-level-label-alignment text:label-followed-by="listtab" text:list-tab-stop-position="2.794cm" fo:text-indent="-2.794cm" fo:margin-left="2.794cm"/>
        </style:list-level-properties>
      </text:outline-level-style>
      <text:outline-level-style text:level="10" style:num-format="">
        <style:list-level-properties text:list-level-position-and-space-mode="label-alignment">
          <style:list-level-label-alignment text:label-followed-by="listtab" text:list-tab-stop-position="3.048cm" fo:text-indent="-3.048cm" fo:margin-left="3.048cm"/>
        </style:list-level-properties>
      </text:outline-level-style>
    </text:outline-style>
    <text:list-style style:name="WW8Num1">
      <text:list-level-style-number text:level="1" text:style-name="WW8Num1z0" style:num-format="">
        <style:list-level-properties text:list-level-position-and-space-mode="label-alignment">
          <style:list-level-label-alignment text:label-followed-by="nothing" fo:text-indent="-0.762cm" fo:margin-left="0.762cm"/>
        </style:list-level-properties>
      </text:list-level-style-number>
      <text:list-level-style-number text:level="2" text:style-name="WW8Num1z1" style:num-format="">
        <style:list-level-properties text:list-level-position-and-space-mode="label-alignment">
          <style:list-level-label-alignment text:label-followed-by="nothing" fo:text-indent="-1.016cm" fo:margin-left="1.016cm"/>
        </style:list-level-properties>
      </text:list-level-style-number>
      <text:list-level-style-number text:level="3" text:style-name="WW8Num1z2" style:num-format="">
        <style:list-level-properties text:list-level-position-and-space-mode="label-alignment">
          <style:list-level-label-alignment text:label-followed-by="nothing" fo:text-indent="-1.27cm" fo:margin-left="1.27cm"/>
        </style:list-level-properties>
      </text:list-level-style-number>
      <text:list-level-style-number text:level="4" text:style-name="WW8Num1z3" style:num-format="">
        <style:list-level-properties text:list-level-position-and-space-mode="label-alignment">
          <style:list-level-label-alignment text:label-followed-by="nothing" fo:text-indent="-1.524cm" fo:margin-left="1.524cm"/>
        </style:list-level-properties>
      </text:list-level-style-number>
      <text:list-level-style-number text:level="5" text:style-name="WW8Num1z4" style:num-format="">
        <style:list-level-properties text:list-level-position-and-space-mode="label-alignment">
          <style:list-level-label-alignment text:label-followed-by="nothing" fo:text-indent="-1.778cm" fo:margin-left="1.778cm"/>
        </style:list-level-properties>
      </text:list-level-style-number>
      <text:list-level-style-number text:level="6" text:style-name="WW8Num1z5" style:num-format="">
        <style:list-level-properties text:list-level-position-and-space-mode="label-alignment">
          <style:list-level-label-alignment text:label-followed-by="nothing" fo:text-indent="-2.032cm" fo:margin-left="2.032cm"/>
        </style:list-level-properties>
      </text:list-level-style-number>
      <text:list-level-style-number text:level="7" text:style-name="WW8Num1z6" style:num-format="">
        <style:list-level-properties text:list-level-position-and-space-mode="label-alignment">
          <style:list-level-label-alignment text:label-followed-by="nothing" fo:text-indent="-2.286cm" fo:margin-left="2.286cm"/>
        </style:list-level-properties>
      </text:list-level-style-number>
      <text:list-level-style-number text:level="8" text:style-name="WW8Num1z7" style:num-format="">
        <style:list-level-properties text:list-level-position-and-space-mode="label-alignment">
          <style:list-level-label-alignment text:label-followed-by="nothing" fo:text-indent="-2.54cm" fo:margin-left="2.54cm"/>
        </style:list-level-properties>
      </text:list-level-style-number>
      <text:list-level-style-number text:level="9" text:style-name="WW8Num1z8" style:num-format="">
        <style:list-level-properties text:list-level-position-and-space-mode="label-alignment">
          <style:list-level-label-alignment text:label-followed-by="nothing" fo:text-indent="-2.794cm" fo:margin-left="2.794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8Num2">
      <text:list-level-style-number text:level="1" text:style-name="WW8Num2z0" style:num-suffix="." style:num-format="1">
        <style:list-level-properties text:list-level-position-and-space-mode="label-alignment">
          <style:list-level-label-alignment text:label-followed-by="listtab" text:list-tab-stop-position="1.27cm" fo:text-indent="-0.635cm" fo:margin-left="1.27cm"/>
        </style:list-level-properties>
      </text:list-level-style-number>
      <text:list-level-style-number text:level="2" text:style-name="WW8Num2z1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text:style-name="WW8Num2z2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text:style-name="WW8Num2z3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text:style-name="WW8Num2z4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text:style-name="WW8Num2z5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text:style-name="WW8Num2z6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text:style-name="WW8Num2z7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text:style-name="WW8Num2z8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8Num3">
      <text:list-level-style-number text:level="1" text:style-name="WW8Num3z0" style:num-suffix="." style:num-format="1">
        <style:list-level-properties text:list-level-position-and-space-mode="label-alignment">
          <style:list-level-label-alignment text:label-followed-by="listtab" text:list-tab-stop-position="1.27cm" fo:text-indent="-0.635cm" fo:margin-left="1.27cm"/>
        </style:list-level-properties>
      </text:list-level-style-number>
      <text:list-level-style-number text:level="2" text:style-name="WW8Num3z0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text:style-name="WW8Num3z0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text:style-name="WW8Num3z0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text:style-name="WW8Num3z0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text:style-name="WW8Num3z0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text:style-name="WW8Num3z0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text:style-name="WW8Num3z0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text:style-name="WW8Num3z0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notes-configuration text:note-class="footnote" style:num-format="1" text:start-value="0" text:footnotes-position="page" text:start-numbering-at="document"/>
    <text:notes-configuration text:note-class="endnote" style:num-format="i" text:start-value="0"/>
    <text:linenumbering-configuration text:number-lines="false" text:offset="0.499cm" style:num-format="1" text:number-position="left" text:increment="5"/>
    <style:default-page-layout>
      <style:page-layout-properties style:writing-mode="lr-tb" style:layout-grid-standard-mode="true"/>
    </style:default-page-layout>
  </office:styles>
  <office:automatic-styles>
    <style:page-layout style:name="Mpm1">
      <style:page-layout-properties fo:page-width="21.001cm" fo:page-height="29.7cm" style:num-format="1" style:print-orientation="portrait" fo:margin-top="2cm" fo:margin-bottom="2cm" fo:margin-left="2cm" fo:margin-right="2cm" style:writing-mode="lr-tb" style:layout-grid-color="#c0c0c0" style:layout-grid-lines="20" style:layout-grid-base-height="0.706cm" style:layout-grid-ruby-height="0.353cm" style:layout-grid-mode="none" style:layout-grid-ruby-below="false" style:layout-grid-print="false" style:layout-grid-display="false" style:layout-grid-base-width="0.706cm" style:layout-grid-snap-to-characters="true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/>
      <style:footer-style/>
    </style:page-layout>
  </office:automatic-styles>
  <office:master-styles>
    <style:master-page style:name="Standard" style:page-layout-name="Mpm1"/>
    <style:master-page style:name="First_20_Page" style:display-name="First Page" style:page-layout-name="Mpm1" style:next-style-name="Standard"/>
  </office:master-styles>
</office:document-styles>
</file>